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9" r:id="rId8"/>
    <p:sldId id="262" r:id="rId9"/>
    <p:sldId id="270" r:id="rId10"/>
    <p:sldId id="263" r:id="rId11"/>
    <p:sldId id="265" r:id="rId12"/>
    <p:sldId id="267" r:id="rId13"/>
    <p:sldId id="268" r:id="rId14"/>
    <p:sldId id="264" r:id="rId15"/>
    <p:sldId id="266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7"/>
    <a:srgbClr val="FFFF99"/>
    <a:srgbClr val="FE9202"/>
    <a:srgbClr val="5EEC3C"/>
    <a:srgbClr val="FFDC47"/>
    <a:srgbClr val="CCCC00"/>
    <a:srgbClr val="FFCC66"/>
    <a:srgbClr val="007033"/>
    <a:srgbClr val="99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D501E-807B-44FC-8C39-49645C7115F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6C90B-612D-406F-8A67-79FA633EB3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C90B-612D-406F-8A67-79FA633EB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1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3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335275"/>
            <a:ext cx="8246070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098800"/>
            <a:ext cx="824607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18857750-13A5-41C0-96C0-002A845BA7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350110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960931"/>
            <a:ext cx="8246070" cy="274868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6"/>
            <a:ext cx="6260905" cy="335835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1350110"/>
            <a:ext cx="8246071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FFF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6093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57175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6093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7175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38EC3F-95DD-453D-B2D3-7DDE6A6DD35F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522436"/>
            <a:ext cx="8246070" cy="610820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Conoce nuestro centro educativo:</a:t>
            </a:r>
            <a:br>
              <a:rPr lang="es-E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098800"/>
            <a:ext cx="8246070" cy="763525"/>
          </a:xfrm>
        </p:spPr>
        <p:txBody>
          <a:bodyPr>
            <a:noAutofit/>
          </a:bodyPr>
          <a:lstStyle/>
          <a:p>
            <a:r>
              <a:rPr lang="en-US" sz="4400" dirty="0"/>
              <a:t>                 CEIP Rosa </a:t>
            </a:r>
            <a:r>
              <a:rPr lang="en-US" sz="4400" dirty="0" err="1"/>
              <a:t>Chacel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500">
        <p15:prstTrans prst="peelOff"/>
      </p:transition>
    </mc:Choice>
    <mc:Fallback xmlns="">
      <p:transition spd="slow" advClick="0" advTm="25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Nuestro centro educativo no es bilingüe, ya que damos especial importancia a la formación global del alumnado fomentado de ese modo, la adquisición plena y adecuada de nuestra propia lengua materna.</a:t>
            </a:r>
          </a:p>
        </p:txBody>
      </p:sp>
    </p:spTree>
    <p:extLst>
      <p:ext uri="{BB962C8B-B14F-4D97-AF65-F5344CB8AC3E}">
        <p14:creationId xmlns:p14="http://schemas.microsoft.com/office/powerpoint/2010/main" val="2411033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01670" y="2266340"/>
            <a:ext cx="8246070" cy="2290574"/>
          </a:xfrm>
        </p:spPr>
        <p:txBody>
          <a:bodyPr/>
          <a:lstStyle/>
          <a:p>
            <a:pPr algn="just"/>
            <a:r>
              <a:rPr lang="es-ES" sz="3200" dirty="0"/>
              <a:t>Nuestro colegio cuenta con un Gimnasio y con una Sala de Usos Múltiples para la realización de Ed. Física, Psicomotricidad y/o otras actividades.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4059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Las </a:t>
            </a:r>
            <a:r>
              <a:rPr lang="es-ES" u="sng" dirty="0"/>
              <a:t>actividades complementarias y extraescolares </a:t>
            </a:r>
            <a:r>
              <a:rPr lang="es-ES" dirty="0"/>
              <a:t>son parte importante de nuestro proyecto educativo, ya que complementan nuestro currículo, ayudan a adquirir aprendizajes significativos, proporcionar a nuestro alumnado situaciones de integración y mejora de la convivencia. </a:t>
            </a:r>
          </a:p>
        </p:txBody>
      </p:sp>
    </p:spTree>
    <p:extLst>
      <p:ext uri="{BB962C8B-B14F-4D97-AF65-F5344CB8AC3E}">
        <p14:creationId xmlns:p14="http://schemas.microsoft.com/office/powerpoint/2010/main" val="3088283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965" y="1197406"/>
            <a:ext cx="6260905" cy="2595984"/>
          </a:xfrm>
        </p:spPr>
        <p:txBody>
          <a:bodyPr/>
          <a:lstStyle/>
          <a:p>
            <a:pPr algn="just"/>
            <a:r>
              <a:rPr lang="es-ES" dirty="0"/>
              <a:t>En breve, comenzarán las obras de la segunda fase del colegio que, una vez finalizadas, nos permitirán disponer de más instalaciones deportivas y de uso educativo.</a:t>
            </a:r>
          </a:p>
        </p:txBody>
      </p:sp>
    </p:spTree>
    <p:extLst>
      <p:ext uri="{BB962C8B-B14F-4D97-AF65-F5344CB8AC3E}">
        <p14:creationId xmlns:p14="http://schemas.microsoft.com/office/powerpoint/2010/main" val="1855932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Otros servicios ofertados en el centro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965" y="2113635"/>
            <a:ext cx="8246070" cy="2443279"/>
          </a:xfrm>
        </p:spPr>
        <p:txBody>
          <a:bodyPr/>
          <a:lstStyle/>
          <a:p>
            <a:pPr algn="just"/>
            <a:r>
              <a:rPr lang="es-ES" dirty="0"/>
              <a:t>Servicio de COMEDOR, con horario de 14.00 a 16.00 horas.</a:t>
            </a:r>
          </a:p>
          <a:p>
            <a:pPr algn="just"/>
            <a:r>
              <a:rPr lang="es-ES" dirty="0"/>
              <a:t>Servicio de CONCILIACIÓN FAMILIAR, con horario matutino (7.15 a 9.00 horas y de 16.00 a 18.00 horas)</a:t>
            </a:r>
          </a:p>
        </p:txBody>
      </p:sp>
    </p:spTree>
    <p:extLst>
      <p:ext uri="{BB962C8B-B14F-4D97-AF65-F5344CB8AC3E}">
        <p14:creationId xmlns:p14="http://schemas.microsoft.com/office/powerpoint/2010/main" val="1309481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965" y="1350110"/>
            <a:ext cx="6260905" cy="2748690"/>
          </a:xfrm>
        </p:spPr>
        <p:txBody>
          <a:bodyPr/>
          <a:lstStyle/>
          <a:p>
            <a:pPr algn="just"/>
            <a:r>
              <a:rPr lang="es-ES" dirty="0"/>
              <a:t>Colaboramos, además, con el Ayuntamiento de Illescas e instituciones municipales o de la localidad para ampliar el campo de actuación y aprendizaje de nuestro alumnado.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6569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77409" y="1808225"/>
            <a:ext cx="3197655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i="1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“Dime y olvido. </a:t>
            </a:r>
            <a:endParaRPr lang="es-ES" dirty="0">
              <a:solidFill>
                <a:srgbClr val="FFFF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i="1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Enséñame y recuerdo. </a:t>
            </a:r>
            <a:endParaRPr lang="es-ES" dirty="0">
              <a:solidFill>
                <a:srgbClr val="FFFF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i="1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Involúcrame y aprendo”</a:t>
            </a:r>
            <a:endParaRPr lang="es-ES" dirty="0">
              <a:solidFill>
                <a:srgbClr val="FFFF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i="1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Benjamín Franklin</a:t>
            </a:r>
            <a:endParaRPr lang="es-ES" dirty="0">
              <a:solidFill>
                <a:srgbClr val="FFF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54375" y="4098800"/>
            <a:ext cx="8246070" cy="610820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FFF3E7"/>
                </a:solidFill>
              </a:rPr>
              <a:t>¡Esperamos que forméis parte de nuestra familia educativa!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85" y="1494658"/>
            <a:ext cx="3512215" cy="22126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64554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>
                <a:effectLst/>
              </a:rPr>
            </a:br>
            <a:r>
              <a:rPr lang="es-ES" dirty="0">
                <a:effectLst/>
              </a:rPr>
              <a:t>¿Cuándo se creó el colegio?</a:t>
            </a:r>
            <a:br>
              <a:rPr lang="es-ES" dirty="0">
                <a:effectLst/>
              </a:rPr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centro</a:t>
            </a:r>
            <a:r>
              <a:rPr lang="en-US" dirty="0"/>
              <a:t> </a:t>
            </a:r>
            <a:r>
              <a:rPr lang="en-US" dirty="0" err="1"/>
              <a:t>educativo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septiembre</a:t>
            </a:r>
            <a:r>
              <a:rPr lang="en-US" dirty="0"/>
              <a:t> de 2019, no </a:t>
            </a:r>
            <a:r>
              <a:rPr lang="en-US" dirty="0" err="1"/>
              <a:t>dispusimos</a:t>
            </a:r>
            <a:r>
              <a:rPr lang="en-US" dirty="0"/>
              <a:t> de </a:t>
            </a:r>
            <a:r>
              <a:rPr lang="en-US" dirty="0" err="1"/>
              <a:t>instalaciones</a:t>
            </a:r>
            <a:r>
              <a:rPr lang="en-US" dirty="0"/>
              <a:t> </a:t>
            </a:r>
            <a:r>
              <a:rPr lang="en-US" dirty="0" err="1"/>
              <a:t>propias</a:t>
            </a:r>
            <a:r>
              <a:rPr lang="en-US" dirty="0"/>
              <a:t> hasta el </a:t>
            </a:r>
            <a:r>
              <a:rPr lang="en-US" dirty="0" err="1"/>
              <a:t>presente</a:t>
            </a:r>
            <a:r>
              <a:rPr lang="en-US" dirty="0"/>
              <a:t> </a:t>
            </a:r>
            <a:r>
              <a:rPr lang="en-US" dirty="0" err="1"/>
              <a:t>curso</a:t>
            </a:r>
            <a:r>
              <a:rPr lang="en-US" dirty="0"/>
              <a:t> escolar.</a:t>
            </a:r>
          </a:p>
          <a:p>
            <a:pPr algn="just"/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tanto</a:t>
            </a:r>
            <a:r>
              <a:rPr lang="en-US" dirty="0"/>
              <a:t>, </a:t>
            </a:r>
            <a:r>
              <a:rPr lang="en-US" dirty="0" err="1"/>
              <a:t>somos</a:t>
            </a:r>
            <a:r>
              <a:rPr lang="en-US" dirty="0"/>
              <a:t> un </a:t>
            </a:r>
            <a:r>
              <a:rPr lang="en-US" dirty="0" err="1"/>
              <a:t>colegio</a:t>
            </a:r>
            <a:r>
              <a:rPr lang="en-US" dirty="0"/>
              <a:t> de </a:t>
            </a:r>
            <a:r>
              <a:rPr lang="en-US" dirty="0" err="1"/>
              <a:t>reciente</a:t>
            </a:r>
            <a:r>
              <a:rPr lang="en-US" dirty="0"/>
              <a:t> </a:t>
            </a:r>
            <a:r>
              <a:rPr lang="en-US" dirty="0" err="1"/>
              <a:t>creación</a:t>
            </a:r>
            <a:r>
              <a:rPr lang="en-US" dirty="0"/>
              <a:t> con </a:t>
            </a:r>
            <a:r>
              <a:rPr lang="en-US" dirty="0" err="1"/>
              <a:t>ganas</a:t>
            </a:r>
            <a:r>
              <a:rPr lang="en-US" dirty="0"/>
              <a:t> de </a:t>
            </a:r>
            <a:r>
              <a:rPr lang="en-US" dirty="0" err="1"/>
              <a:t>mejorar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a </a:t>
            </a:r>
            <a:r>
              <a:rPr lang="en-US" dirty="0" err="1"/>
              <a:t>día</a:t>
            </a:r>
            <a:r>
              <a:rPr lang="en-US" dirty="0"/>
              <a:t> y </a:t>
            </a:r>
            <a:r>
              <a:rPr lang="en-US" dirty="0" err="1"/>
              <a:t>ofrecer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educación</a:t>
            </a:r>
            <a:r>
              <a:rPr lang="en-US" dirty="0"/>
              <a:t> de </a:t>
            </a:r>
            <a:r>
              <a:rPr lang="en-US" dirty="0" err="1"/>
              <a:t>calidad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1197405"/>
            <a:ext cx="6260905" cy="57264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Etapas</a:t>
            </a:r>
            <a:r>
              <a:rPr lang="en-US" dirty="0"/>
              <a:t> </a:t>
            </a:r>
            <a:r>
              <a:rPr lang="en-US" dirty="0" err="1"/>
              <a:t>educativas</a:t>
            </a:r>
            <a:r>
              <a:rPr lang="en-US" dirty="0"/>
              <a:t> </a:t>
            </a:r>
            <a:r>
              <a:rPr lang="en-US" dirty="0" err="1"/>
              <a:t>ofertadas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6379" y="2419045"/>
            <a:ext cx="6260905" cy="13743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Educación Infantil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Educación Primaria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500">
        <p15:prstTrans prst="pageCurlDouble"/>
      </p:transition>
    </mc:Choice>
    <mc:Fallback xmlns="">
      <p:transition spd="slow" advClick="0" advTm="25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Nuestra</a:t>
            </a:r>
            <a:r>
              <a:rPr lang="en-US" dirty="0"/>
              <a:t> forma de </a:t>
            </a:r>
            <a:r>
              <a:rPr lang="en-US" dirty="0" err="1"/>
              <a:t>trabajar</a:t>
            </a:r>
            <a:r>
              <a:rPr lang="en-US" dirty="0"/>
              <a:t>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etapa</a:t>
            </a:r>
            <a:r>
              <a:rPr lang="en-US" dirty="0"/>
              <a:t> de </a:t>
            </a:r>
            <a:r>
              <a:rPr lang="en-US" sz="3200" b="1" u="sng" dirty="0"/>
              <a:t>Infantil</a:t>
            </a:r>
            <a:r>
              <a:rPr lang="en-US" dirty="0"/>
              <a:t>, </a:t>
            </a:r>
            <a:r>
              <a:rPr lang="en-US" dirty="0" err="1"/>
              <a:t>desarrollamos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b="1" u="sng" dirty="0" err="1"/>
              <a:t>metodología</a:t>
            </a:r>
            <a:r>
              <a:rPr lang="en-US" b="1" u="sng" dirty="0"/>
              <a:t> </a:t>
            </a:r>
            <a:r>
              <a:rPr lang="en-US" b="1" u="sng" dirty="0" err="1"/>
              <a:t>activa</a:t>
            </a:r>
            <a:r>
              <a:rPr lang="en-US" dirty="0"/>
              <a:t>, </a:t>
            </a:r>
            <a:r>
              <a:rPr lang="en-US" dirty="0" err="1"/>
              <a:t>basada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juego</a:t>
            </a:r>
            <a:r>
              <a:rPr lang="en-US" dirty="0"/>
              <a:t>,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adquieren</a:t>
            </a:r>
            <a:r>
              <a:rPr lang="en-US" dirty="0"/>
              <a:t> </a:t>
            </a:r>
            <a:r>
              <a:rPr lang="en-US" dirty="0" err="1"/>
              <a:t>aprendizajes</a:t>
            </a:r>
            <a:r>
              <a:rPr lang="en-US" dirty="0"/>
              <a:t> </a:t>
            </a:r>
            <a:r>
              <a:rPr lang="en-US" dirty="0" err="1"/>
              <a:t>significativos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sz="3200" b="1" u="sng" dirty="0" err="1"/>
              <a:t>Proyectos</a:t>
            </a:r>
            <a:r>
              <a:rPr lang="en-US" sz="3200" b="1" u="sng" dirty="0"/>
              <a:t>, </a:t>
            </a:r>
            <a:r>
              <a:rPr lang="en-US" dirty="0" err="1"/>
              <a:t>elaborados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propio</a:t>
            </a:r>
            <a:r>
              <a:rPr lang="en-US" dirty="0"/>
              <a:t> </a:t>
            </a:r>
            <a:r>
              <a:rPr lang="en-US" dirty="0" err="1"/>
              <a:t>profesorado</a:t>
            </a:r>
            <a:r>
              <a:rPr lang="en-US" dirty="0"/>
              <a:t> del Centro.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Las aulas de Infantil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965" y="2113635"/>
            <a:ext cx="8246070" cy="1985164"/>
          </a:xfrm>
        </p:spPr>
        <p:txBody>
          <a:bodyPr/>
          <a:lstStyle/>
          <a:p>
            <a:pPr algn="just"/>
            <a:r>
              <a:rPr lang="es-ES" dirty="0"/>
              <a:t>Están organizadas en espacios abiertos donde nuestro alumnado se pueda mover con libertad y permita el desarrollo de actividades de movimiento, de lógica-matemática, de juego simbólico…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965" y="1197405"/>
            <a:ext cx="6260905" cy="2443279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Nuestra metodología nos permite atender al alumnado de una manera más individualizada, respetando su propio ritmo de aprendizaje y respondiendo así a sus necesidades.</a:t>
            </a:r>
          </a:p>
        </p:txBody>
      </p:sp>
    </p:spTree>
    <p:extLst>
      <p:ext uri="{BB962C8B-B14F-4D97-AF65-F5344CB8AC3E}">
        <p14:creationId xmlns:p14="http://schemas.microsoft.com/office/powerpoint/2010/main" val="2379028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965" y="1197406"/>
            <a:ext cx="6260905" cy="2901394"/>
          </a:xfrm>
        </p:spPr>
        <p:txBody>
          <a:bodyPr/>
          <a:lstStyle/>
          <a:p>
            <a:pPr algn="just"/>
            <a:r>
              <a:rPr lang="es-ES" dirty="0"/>
              <a:t>Al ser un centro de reciente creación se está haciendo uso de libros de texto en la etapa de </a:t>
            </a:r>
            <a:r>
              <a:rPr lang="es-ES" u="sng" dirty="0"/>
              <a:t>Primaria</a:t>
            </a:r>
            <a:r>
              <a:rPr lang="es-ES" dirty="0"/>
              <a:t> pero uno de nuestros objetivos es reducir su uso todo lo que podamos en un futuro.</a:t>
            </a:r>
          </a:p>
        </p:txBody>
      </p:sp>
    </p:spTree>
    <p:extLst>
      <p:ext uri="{BB962C8B-B14F-4D97-AF65-F5344CB8AC3E}">
        <p14:creationId xmlns:p14="http://schemas.microsoft.com/office/powerpoint/2010/main" val="458101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965" y="1655520"/>
            <a:ext cx="824607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Damos especial importancia a la salud de nuestros alumnos, fomentando: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8965" y="2571750"/>
            <a:ext cx="8246070" cy="244328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Una </a:t>
            </a:r>
            <a:r>
              <a:rPr lang="es-ES" b="1" u="sng" dirty="0"/>
              <a:t>alimentación saludable</a:t>
            </a:r>
            <a:r>
              <a:rPr lang="es-ES" dirty="0"/>
              <a:t>, a través de meriendas beneficiosas para ellos regladas en un cuadrante anual.</a:t>
            </a:r>
          </a:p>
          <a:p>
            <a:pPr algn="just"/>
            <a:r>
              <a:rPr lang="es-ES" dirty="0"/>
              <a:t>Y </a:t>
            </a:r>
            <a:r>
              <a:rPr lang="es-ES" b="1" u="sng" dirty="0"/>
              <a:t>desplazamientos activos</a:t>
            </a:r>
            <a:r>
              <a:rPr lang="es-ES" dirty="0"/>
              <a:t>: contamos con un parking para bicicletas y patinetes.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739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862" y="1502815"/>
            <a:ext cx="8246070" cy="763524"/>
          </a:xfrm>
        </p:spPr>
        <p:txBody>
          <a:bodyPr>
            <a:normAutofit fontScale="90000"/>
          </a:bodyPr>
          <a:lstStyle/>
          <a:p>
            <a:r>
              <a:rPr lang="es-ES" dirty="0"/>
              <a:t>Fomentamos la participación de las familias en la vida escolar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9862" y="2419045"/>
            <a:ext cx="8246070" cy="2428951"/>
          </a:xfrm>
        </p:spPr>
        <p:txBody>
          <a:bodyPr/>
          <a:lstStyle/>
          <a:p>
            <a:pPr algn="just"/>
            <a:r>
              <a:rPr lang="es-ES" dirty="0"/>
              <a:t>Una vez superada esta etapa tan difícil que estamos viviendo por la Covid-19, retomaremos la convivencia familia-escuela a través de talleres educativos y de  celebraciones donde las familias podréis participar, de una manera más activa.</a:t>
            </a:r>
          </a:p>
        </p:txBody>
      </p:sp>
    </p:spTree>
    <p:extLst>
      <p:ext uri="{BB962C8B-B14F-4D97-AF65-F5344CB8AC3E}">
        <p14:creationId xmlns:p14="http://schemas.microsoft.com/office/powerpoint/2010/main" val="586246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500">
        <p15:prstTrans prst="pageCurlDouble"/>
      </p:transition>
    </mc:Choice>
    <mc:Fallback xmlns="">
      <p:transition spd="slow" advClick="0" advTm="55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518</Words>
  <Application>Microsoft Office PowerPoint</Application>
  <PresentationFormat>Presentación en pantalla (16:9)</PresentationFormat>
  <Paragraphs>34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 Conoce nuestro centro educativo: </vt:lpstr>
      <vt:lpstr> ¿Cuándo se creó el colegio? </vt:lpstr>
      <vt:lpstr>Etapas educativas ofertadas</vt:lpstr>
      <vt:lpstr>Nuestra forma de trabajar:</vt:lpstr>
      <vt:lpstr>Las aulas de Infantil</vt:lpstr>
      <vt:lpstr>Presentación de PowerPoint</vt:lpstr>
      <vt:lpstr>Presentación de PowerPoint</vt:lpstr>
      <vt:lpstr>Damos especial importancia a la salud de nuestros alumnos, fomentando:</vt:lpstr>
      <vt:lpstr>Fomentamos la participación de las familias en la vida escolar </vt:lpstr>
      <vt:lpstr>Presentación de PowerPoint</vt:lpstr>
      <vt:lpstr>Presentación de PowerPoint</vt:lpstr>
      <vt:lpstr>Presentación de PowerPoint</vt:lpstr>
      <vt:lpstr>Presentación de PowerPoint</vt:lpstr>
      <vt:lpstr>Otros servicios ofertados en el centro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Alicia Utrero Montero</cp:lastModifiedBy>
  <cp:revision>159</cp:revision>
  <dcterms:created xsi:type="dcterms:W3CDTF">2013-08-21T19:17:07Z</dcterms:created>
  <dcterms:modified xsi:type="dcterms:W3CDTF">2021-01-29T17:29:23Z</dcterms:modified>
</cp:coreProperties>
</file>